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7"/>
  </p:notesMasterIdLst>
  <p:sldIdLst>
    <p:sldId id="296" r:id="rId3"/>
    <p:sldId id="299" r:id="rId4"/>
    <p:sldId id="300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11" r:id="rId13"/>
    <p:sldId id="309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</p:sldIdLst>
  <p:sldSz cx="12192000" cy="6858000"/>
  <p:notesSz cx="6781800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ulim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26" autoAdjust="0"/>
  </p:normalViewPr>
  <p:slideViewPr>
    <p:cSldViewPr>
      <p:cViewPr>
        <p:scale>
          <a:sx n="75" d="100"/>
          <a:sy n="75" d="100"/>
        </p:scale>
        <p:origin x="516" y="2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Billal Hossain" userId="5ea98f137d86c1a0" providerId="LiveId" clId="{43BFED7F-573A-4A18-9932-2395DCAE0EA9}"/>
    <pc:docChg chg="undo redo custSel addSld delSld modSld sldOrd modMainMaster modNotesMaster">
      <pc:chgData name="MD Billal Hossain" userId="5ea98f137d86c1a0" providerId="LiveId" clId="{43BFED7F-573A-4A18-9932-2395DCAE0EA9}" dt="2022-06-30T07:12:25.535" v="1778" actId="478"/>
      <pc:docMkLst>
        <pc:docMk/>
      </pc:docMkLst>
      <pc:sldChg chg="addSp delSp modSp mod modNotes">
        <pc:chgData name="MD Billal Hossain" userId="5ea98f137d86c1a0" providerId="LiveId" clId="{43BFED7F-573A-4A18-9932-2395DCAE0EA9}" dt="2022-06-30T03:52:28.945" v="61"/>
        <pc:sldMkLst>
          <pc:docMk/>
          <pc:sldMk cId="0" sldId="296"/>
        </pc:sldMkLst>
        <pc:spChg chg="mod">
          <ac:chgData name="MD Billal Hossain" userId="5ea98f137d86c1a0" providerId="LiveId" clId="{43BFED7F-573A-4A18-9932-2395DCAE0EA9}" dt="2022-06-30T03:52:19.946" v="57"/>
          <ac:spMkLst>
            <pc:docMk/>
            <pc:sldMk cId="0" sldId="296"/>
            <ac:spMk id="2" creationId="{616C1273-ED15-4FD2-BA12-6E534FF99C0A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k cId="0" sldId="296"/>
            <ac:spMk id="5123" creationId="{4C4B8260-04A7-4BF3-8B94-85C61DB53E6B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k cId="0" sldId="296"/>
            <ac:spMk id="5124" creationId="{EFCBA8FA-795E-41CF-AC2F-79AB9813B5AB}"/>
          </ac:spMkLst>
        </pc:spChg>
        <pc:picChg chg="add del mod">
          <ac:chgData name="MD Billal Hossain" userId="5ea98f137d86c1a0" providerId="LiveId" clId="{43BFED7F-573A-4A18-9932-2395DCAE0EA9}" dt="2022-06-30T03:50:34.573" v="36" actId="478"/>
          <ac:picMkLst>
            <pc:docMk/>
            <pc:sldMk cId="0" sldId="296"/>
            <ac:picMk id="1026" creationId="{314E3553-642C-4179-8AA1-AE9D414E9B0B}"/>
          </ac:picMkLst>
        </pc:picChg>
        <pc:picChg chg="add del mod">
          <ac:chgData name="MD Billal Hossain" userId="5ea98f137d86c1a0" providerId="LiveId" clId="{43BFED7F-573A-4A18-9932-2395DCAE0EA9}" dt="2022-06-30T03:52:27.646" v="60" actId="478"/>
          <ac:picMkLst>
            <pc:docMk/>
            <pc:sldMk cId="0" sldId="296"/>
            <ac:picMk id="1028" creationId="{59D14220-42FA-4FB3-96B7-A4F6B86AE156}"/>
          </ac:picMkLst>
        </pc:picChg>
        <pc:picChg chg="add del">
          <ac:chgData name="MD Billal Hossain" userId="5ea98f137d86c1a0" providerId="LiveId" clId="{43BFED7F-573A-4A18-9932-2395DCAE0EA9}" dt="2022-06-30T03:52:26.431" v="59"/>
          <ac:picMkLst>
            <pc:docMk/>
            <pc:sldMk cId="0" sldId="296"/>
            <ac:picMk id="1030" creationId="{FBFC7446-6419-4EA8-AFF1-3C19EA8E1CE3}"/>
          </ac:picMkLst>
        </pc:picChg>
        <pc:picChg chg="add">
          <ac:chgData name="MD Billal Hossain" userId="5ea98f137d86c1a0" providerId="LiveId" clId="{43BFED7F-573A-4A18-9932-2395DCAE0EA9}" dt="2022-06-30T03:52:28.945" v="61"/>
          <ac:picMkLst>
            <pc:docMk/>
            <pc:sldMk cId="0" sldId="296"/>
            <ac:picMk id="1032" creationId="{0AE48EFB-0045-460A-B52B-15BCD340DDED}"/>
          </ac:picMkLst>
        </pc:picChg>
      </pc:sldChg>
      <pc:sldChg chg="addSp delSp modSp mod modTransition">
        <pc:chgData name="MD Billal Hossain" userId="5ea98f137d86c1a0" providerId="LiveId" clId="{43BFED7F-573A-4A18-9932-2395DCAE0EA9}" dt="2022-06-30T04:47:15.766" v="1582" actId="207"/>
        <pc:sldMkLst>
          <pc:docMk/>
          <pc:sldMk cId="0" sldId="299"/>
        </pc:sldMkLst>
        <pc:spChg chg="add mod">
          <ac:chgData name="MD Billal Hossain" userId="5ea98f137d86c1a0" providerId="LiveId" clId="{43BFED7F-573A-4A18-9932-2395DCAE0EA9}" dt="2022-06-30T03:58:19.878" v="137" actId="1036"/>
          <ac:spMkLst>
            <pc:docMk/>
            <pc:sldMk cId="0" sldId="299"/>
            <ac:spMk id="2" creationId="{E24F5640-4C60-47AA-B19A-F491636BF9C1}"/>
          </ac:spMkLst>
        </pc:spChg>
        <pc:spChg chg="mod">
          <ac:chgData name="MD Billal Hossain" userId="5ea98f137d86c1a0" providerId="LiveId" clId="{43BFED7F-573A-4A18-9932-2395DCAE0EA9}" dt="2022-06-30T04:00:21.731" v="148" actId="400"/>
          <ac:spMkLst>
            <pc:docMk/>
            <pc:sldMk cId="0" sldId="299"/>
            <ac:spMk id="11266" creationId="{EC1A177A-9E56-44BC-A368-18495F681B64}"/>
          </ac:spMkLst>
        </pc:spChg>
        <pc:spChg chg="mod">
          <ac:chgData name="MD Billal Hossain" userId="5ea98f137d86c1a0" providerId="LiveId" clId="{43BFED7F-573A-4A18-9932-2395DCAE0EA9}" dt="2022-06-30T04:47:15.766" v="1582" actId="207"/>
          <ac:spMkLst>
            <pc:docMk/>
            <pc:sldMk cId="0" sldId="299"/>
            <ac:spMk id="11267" creationId="{348F2BE6-BA8E-4F2A-971B-6CAA2439A13C}"/>
          </ac:spMkLst>
        </pc:spChg>
        <pc:picChg chg="add del mod">
          <ac:chgData name="MD Billal Hossain" userId="5ea98f137d86c1a0" providerId="LiveId" clId="{43BFED7F-573A-4A18-9932-2395DCAE0EA9}" dt="2022-06-30T03:56:55.220" v="116" actId="478"/>
          <ac:picMkLst>
            <pc:docMk/>
            <pc:sldMk cId="0" sldId="299"/>
            <ac:picMk id="2050" creationId="{3695C071-4D73-4ACB-BACA-561C47E43428}"/>
          </ac:picMkLst>
        </pc:picChg>
        <pc:picChg chg="add mod">
          <ac:chgData name="MD Billal Hossain" userId="5ea98f137d86c1a0" providerId="LiveId" clId="{43BFED7F-573A-4A18-9932-2395DCAE0EA9}" dt="2022-06-30T03:59:17.371" v="140" actId="1440"/>
          <ac:picMkLst>
            <pc:docMk/>
            <pc:sldMk cId="0" sldId="299"/>
            <ac:picMk id="2052" creationId="{CB52482F-2885-4E5E-A3AC-0F15DF897319}"/>
          </ac:picMkLst>
        </pc:picChg>
        <pc:picChg chg="del">
          <ac:chgData name="MD Billal Hossain" userId="5ea98f137d86c1a0" providerId="LiveId" clId="{43BFED7F-573A-4A18-9932-2395DCAE0EA9}" dt="2022-06-30T03:51:06.862" v="48" actId="478"/>
          <ac:picMkLst>
            <pc:docMk/>
            <pc:sldMk cId="0" sldId="299"/>
            <ac:picMk id="11268" creationId="{D4C45101-B84D-4F2B-9085-2405ECBDCF63}"/>
          </ac:picMkLst>
        </pc:picChg>
      </pc:sldChg>
      <pc:sldChg chg="addSp delSp modSp new mod">
        <pc:chgData name="MD Billal Hossain" userId="5ea98f137d86c1a0" providerId="LiveId" clId="{43BFED7F-573A-4A18-9932-2395DCAE0EA9}" dt="2022-06-30T04:47:28.641" v="1584" actId="207"/>
        <pc:sldMkLst>
          <pc:docMk/>
          <pc:sldMk cId="2705912519" sldId="300"/>
        </pc:sldMkLst>
        <pc:spChg chg="mod">
          <ac:chgData name="MD Billal Hossain" userId="5ea98f137d86c1a0" providerId="LiveId" clId="{43BFED7F-573A-4A18-9932-2395DCAE0EA9}" dt="2022-06-30T04:12:15.850" v="697" actId="1035"/>
          <ac:spMkLst>
            <pc:docMk/>
            <pc:sldMk cId="2705912519" sldId="300"/>
            <ac:spMk id="2" creationId="{A12EC0FE-D044-4F7F-AFC7-E14ECAAEB0C7}"/>
          </ac:spMkLst>
        </pc:spChg>
        <pc:spChg chg="mod">
          <ac:chgData name="MD Billal Hossain" userId="5ea98f137d86c1a0" providerId="LiveId" clId="{43BFED7F-573A-4A18-9932-2395DCAE0EA9}" dt="2022-06-30T04:47:28.641" v="1584" actId="207"/>
          <ac:spMkLst>
            <pc:docMk/>
            <pc:sldMk cId="2705912519" sldId="300"/>
            <ac:spMk id="3" creationId="{486A4EA6-A6EA-4426-BE75-7115CAEB5DE5}"/>
          </ac:spMkLst>
        </pc:spChg>
        <pc:picChg chg="add del mod">
          <ac:chgData name="MD Billal Hossain" userId="5ea98f137d86c1a0" providerId="LiveId" clId="{43BFED7F-573A-4A18-9932-2395DCAE0EA9}" dt="2022-06-30T04:11:41.622" v="686" actId="478"/>
          <ac:picMkLst>
            <pc:docMk/>
            <pc:sldMk cId="2705912519" sldId="300"/>
            <ac:picMk id="5" creationId="{6B6D2394-CC63-41CC-BBA2-232E86BBA676}"/>
          </ac:picMkLst>
        </pc:picChg>
        <pc:picChg chg="add mod">
          <ac:chgData name="MD Billal Hossain" userId="5ea98f137d86c1a0" providerId="LiveId" clId="{43BFED7F-573A-4A18-9932-2395DCAE0EA9}" dt="2022-06-30T04:16:02.095" v="745" actId="1037"/>
          <ac:picMkLst>
            <pc:docMk/>
            <pc:sldMk cId="2705912519" sldId="300"/>
            <ac:picMk id="7" creationId="{F2B16938-5B19-4532-AFCD-720137EEBC9B}"/>
          </ac:picMkLst>
        </pc:picChg>
        <pc:picChg chg="add del mod">
          <ac:chgData name="MD Billal Hossain" userId="5ea98f137d86c1a0" providerId="LiveId" clId="{43BFED7F-573A-4A18-9932-2395DCAE0EA9}" dt="2022-06-30T04:09:02.740" v="655" actId="478"/>
          <ac:picMkLst>
            <pc:docMk/>
            <pc:sldMk cId="2705912519" sldId="300"/>
            <ac:picMk id="3074" creationId="{D48F2AEF-FE86-45BA-85F7-179471E6AC90}"/>
          </ac:picMkLst>
        </pc:picChg>
      </pc:sldChg>
      <pc:sldChg chg="addSp delSp modSp add mod">
        <pc:chgData name="MD Billal Hossain" userId="5ea98f137d86c1a0" providerId="LiveId" clId="{43BFED7F-573A-4A18-9932-2395DCAE0EA9}" dt="2022-06-30T04:46:56.310" v="1581" actId="207"/>
        <pc:sldMkLst>
          <pc:docMk/>
          <pc:sldMk cId="2275360351" sldId="301"/>
        </pc:sldMkLst>
        <pc:spChg chg="mod">
          <ac:chgData name="MD Billal Hossain" userId="5ea98f137d86c1a0" providerId="LiveId" clId="{43BFED7F-573A-4A18-9932-2395DCAE0EA9}" dt="2022-06-30T04:16:52.921" v="776" actId="20577"/>
          <ac:spMkLst>
            <pc:docMk/>
            <pc:sldMk cId="2275360351" sldId="301"/>
            <ac:spMk id="2" creationId="{A12EC0FE-D044-4F7F-AFC7-E14ECAAEB0C7}"/>
          </ac:spMkLst>
        </pc:spChg>
        <pc:spChg chg="mod">
          <ac:chgData name="MD Billal Hossain" userId="5ea98f137d86c1a0" providerId="LiveId" clId="{43BFED7F-573A-4A18-9932-2395DCAE0EA9}" dt="2022-06-30T04:46:56.310" v="1581" actId="207"/>
          <ac:spMkLst>
            <pc:docMk/>
            <pc:sldMk cId="2275360351" sldId="301"/>
            <ac:spMk id="3" creationId="{486A4EA6-A6EA-4426-BE75-7115CAEB5DE5}"/>
          </ac:spMkLst>
        </pc:spChg>
        <pc:picChg chg="add mod">
          <ac:chgData name="MD Billal Hossain" userId="5ea98f137d86c1a0" providerId="LiveId" clId="{43BFED7F-573A-4A18-9932-2395DCAE0EA9}" dt="2022-06-30T04:40:03.871" v="1381" actId="1076"/>
          <ac:picMkLst>
            <pc:docMk/>
            <pc:sldMk cId="2275360351" sldId="301"/>
            <ac:picMk id="5" creationId="{7F1F4EA4-F312-42F4-88EA-4F907810151F}"/>
          </ac:picMkLst>
        </pc:picChg>
        <pc:picChg chg="del">
          <ac:chgData name="MD Billal Hossain" userId="5ea98f137d86c1a0" providerId="LiveId" clId="{43BFED7F-573A-4A18-9932-2395DCAE0EA9}" dt="2022-06-30T04:16:55.451" v="777" actId="478"/>
          <ac:picMkLst>
            <pc:docMk/>
            <pc:sldMk cId="2275360351" sldId="301"/>
            <ac:picMk id="7" creationId="{F2B16938-5B19-4532-AFCD-720137EEBC9B}"/>
          </ac:picMkLst>
        </pc:picChg>
      </pc:sldChg>
      <pc:sldChg chg="addSp delSp modSp add mod">
        <pc:chgData name="MD Billal Hossain" userId="5ea98f137d86c1a0" providerId="LiveId" clId="{43BFED7F-573A-4A18-9932-2395DCAE0EA9}" dt="2022-06-30T04:35:40.271" v="1360" actId="2711"/>
        <pc:sldMkLst>
          <pc:docMk/>
          <pc:sldMk cId="2978544379" sldId="302"/>
        </pc:sldMkLst>
        <pc:spChg chg="mod">
          <ac:chgData name="MD Billal Hossain" userId="5ea98f137d86c1a0" providerId="LiveId" clId="{43BFED7F-573A-4A18-9932-2395DCAE0EA9}" dt="2022-06-30T04:18:15.078" v="819" actId="20577"/>
          <ac:spMkLst>
            <pc:docMk/>
            <pc:sldMk cId="2978544379" sldId="302"/>
            <ac:spMk id="2" creationId="{A12EC0FE-D044-4F7F-AFC7-E14ECAAEB0C7}"/>
          </ac:spMkLst>
        </pc:spChg>
        <pc:spChg chg="mod">
          <ac:chgData name="MD Billal Hossain" userId="5ea98f137d86c1a0" providerId="LiveId" clId="{43BFED7F-573A-4A18-9932-2395DCAE0EA9}" dt="2022-06-30T04:35:40.271" v="1360" actId="2711"/>
          <ac:spMkLst>
            <pc:docMk/>
            <pc:sldMk cId="2978544379" sldId="302"/>
            <ac:spMk id="3" creationId="{486A4EA6-A6EA-4426-BE75-7115CAEB5DE5}"/>
          </ac:spMkLst>
        </pc:spChg>
        <pc:spChg chg="add mod">
          <ac:chgData name="MD Billal Hossain" userId="5ea98f137d86c1a0" providerId="LiveId" clId="{43BFED7F-573A-4A18-9932-2395DCAE0EA9}" dt="2022-06-30T04:19:41.373" v="827" actId="208"/>
          <ac:spMkLst>
            <pc:docMk/>
            <pc:sldMk cId="2978544379" sldId="302"/>
            <ac:spMk id="4" creationId="{D30B2578-1479-4E7E-B973-A4E0956AF977}"/>
          </ac:spMkLst>
        </pc:spChg>
        <pc:spChg chg="add mod">
          <ac:chgData name="MD Billal Hossain" userId="5ea98f137d86c1a0" providerId="LiveId" clId="{43BFED7F-573A-4A18-9932-2395DCAE0EA9}" dt="2022-06-30T04:19:47.639" v="830" actId="14100"/>
          <ac:spMkLst>
            <pc:docMk/>
            <pc:sldMk cId="2978544379" sldId="302"/>
            <ac:spMk id="8" creationId="{5AE3A39B-D651-4D53-92F3-6FFB4ADB446B}"/>
          </ac:spMkLst>
        </pc:spChg>
        <pc:picChg chg="del">
          <ac:chgData name="MD Billal Hossain" userId="5ea98f137d86c1a0" providerId="LiveId" clId="{43BFED7F-573A-4A18-9932-2395DCAE0EA9}" dt="2022-06-30T04:19:13.404" v="821" actId="478"/>
          <ac:picMkLst>
            <pc:docMk/>
            <pc:sldMk cId="2978544379" sldId="302"/>
            <ac:picMk id="7" creationId="{F2B16938-5B19-4532-AFCD-720137EEBC9B}"/>
          </ac:picMkLst>
        </pc:picChg>
        <pc:picChg chg="add del">
          <ac:chgData name="MD Billal Hossain" userId="5ea98f137d86c1a0" providerId="LiveId" clId="{43BFED7F-573A-4A18-9932-2395DCAE0EA9}" dt="2022-06-30T04:19:13.404" v="821" actId="478"/>
          <ac:picMkLst>
            <pc:docMk/>
            <pc:sldMk cId="2978544379" sldId="302"/>
            <ac:picMk id="4098" creationId="{3AE2A629-A38E-499F-89C4-C4BD09543594}"/>
          </ac:picMkLst>
        </pc:picChg>
        <pc:picChg chg="add mod">
          <ac:chgData name="MD Billal Hossain" userId="5ea98f137d86c1a0" providerId="LiveId" clId="{43BFED7F-573A-4A18-9932-2395DCAE0EA9}" dt="2022-06-30T04:19:17.726" v="823" actId="1076"/>
          <ac:picMkLst>
            <pc:docMk/>
            <pc:sldMk cId="2978544379" sldId="302"/>
            <ac:picMk id="4100" creationId="{16C781D5-DF4E-4E0A-9808-2DF2DA57BEA2}"/>
          </ac:picMkLst>
        </pc:picChg>
      </pc:sldChg>
      <pc:sldChg chg="delSp modSp add del mod">
        <pc:chgData name="MD Billal Hossain" userId="5ea98f137d86c1a0" providerId="LiveId" clId="{43BFED7F-573A-4A18-9932-2395DCAE0EA9}" dt="2022-06-30T04:36:48.775" v="1375" actId="47"/>
        <pc:sldMkLst>
          <pc:docMk/>
          <pc:sldMk cId="1721545363" sldId="303"/>
        </pc:sldMkLst>
        <pc:spChg chg="mod">
          <ac:chgData name="MD Billal Hossain" userId="5ea98f137d86c1a0" providerId="LiveId" clId="{43BFED7F-573A-4A18-9932-2395DCAE0EA9}" dt="2022-06-30T04:32:56.317" v="1257" actId="20577"/>
          <ac:spMkLst>
            <pc:docMk/>
            <pc:sldMk cId="1721545363" sldId="303"/>
            <ac:spMk id="2" creationId="{A12EC0FE-D044-4F7F-AFC7-E14ECAAEB0C7}"/>
          </ac:spMkLst>
        </pc:spChg>
        <pc:spChg chg="mod">
          <ac:chgData name="MD Billal Hossain" userId="5ea98f137d86c1a0" providerId="LiveId" clId="{43BFED7F-573A-4A18-9932-2395DCAE0EA9}" dt="2022-06-30T04:36:15.148" v="1374"/>
          <ac:spMkLst>
            <pc:docMk/>
            <pc:sldMk cId="1721545363" sldId="303"/>
            <ac:spMk id="3" creationId="{486A4EA6-A6EA-4426-BE75-7115CAEB5DE5}"/>
          </ac:spMkLst>
        </pc:spChg>
        <pc:spChg chg="del">
          <ac:chgData name="MD Billal Hossain" userId="5ea98f137d86c1a0" providerId="LiveId" clId="{43BFED7F-573A-4A18-9932-2395DCAE0EA9}" dt="2022-06-30T04:35:52.042" v="1361" actId="478"/>
          <ac:spMkLst>
            <pc:docMk/>
            <pc:sldMk cId="1721545363" sldId="303"/>
            <ac:spMk id="4" creationId="{D30B2578-1479-4E7E-B973-A4E0956AF977}"/>
          </ac:spMkLst>
        </pc:spChg>
        <pc:spChg chg="del">
          <ac:chgData name="MD Billal Hossain" userId="5ea98f137d86c1a0" providerId="LiveId" clId="{43BFED7F-573A-4A18-9932-2395DCAE0EA9}" dt="2022-06-30T04:35:52.865" v="1362" actId="478"/>
          <ac:spMkLst>
            <pc:docMk/>
            <pc:sldMk cId="1721545363" sldId="303"/>
            <ac:spMk id="8" creationId="{5AE3A39B-D651-4D53-92F3-6FFB4ADB446B}"/>
          </ac:spMkLst>
        </pc:spChg>
        <pc:picChg chg="del">
          <ac:chgData name="MD Billal Hossain" userId="5ea98f137d86c1a0" providerId="LiveId" clId="{43BFED7F-573A-4A18-9932-2395DCAE0EA9}" dt="2022-06-30T04:32:58.786" v="1258" actId="478"/>
          <ac:picMkLst>
            <pc:docMk/>
            <pc:sldMk cId="1721545363" sldId="303"/>
            <ac:picMk id="4100" creationId="{16C781D5-DF4E-4E0A-9808-2DF2DA57BEA2}"/>
          </ac:picMkLst>
        </pc:picChg>
      </pc:sldChg>
      <pc:sldChg chg="addSp delSp modSp add mod ord">
        <pc:chgData name="MD Billal Hossain" userId="5ea98f137d86c1a0" providerId="LiveId" clId="{43BFED7F-573A-4A18-9932-2395DCAE0EA9}" dt="2022-06-30T07:06:39.654" v="1735"/>
        <pc:sldMkLst>
          <pc:docMk/>
          <pc:sldMk cId="2582085390" sldId="303"/>
        </pc:sldMkLst>
        <pc:spChg chg="mod">
          <ac:chgData name="MD Billal Hossain" userId="5ea98f137d86c1a0" providerId="LiveId" clId="{43BFED7F-573A-4A18-9932-2395DCAE0EA9}" dt="2022-06-30T06:56:09.067" v="1657" actId="20577"/>
          <ac:spMkLst>
            <pc:docMk/>
            <pc:sldMk cId="2582085390" sldId="303"/>
            <ac:spMk id="2" creationId="{A12EC0FE-D044-4F7F-AFC7-E14ECAAEB0C7}"/>
          </ac:spMkLst>
        </pc:spChg>
        <pc:spChg chg="mod">
          <ac:chgData name="MD Billal Hossain" userId="5ea98f137d86c1a0" providerId="LiveId" clId="{43BFED7F-573A-4A18-9932-2395DCAE0EA9}" dt="2022-06-30T06:55:42.160" v="1603" actId="20577"/>
          <ac:spMkLst>
            <pc:docMk/>
            <pc:sldMk cId="2582085390" sldId="303"/>
            <ac:spMk id="3" creationId="{486A4EA6-A6EA-4426-BE75-7115CAEB5DE5}"/>
          </ac:spMkLst>
        </pc:spChg>
        <pc:picChg chg="del">
          <ac:chgData name="MD Billal Hossain" userId="5ea98f137d86c1a0" providerId="LiveId" clId="{43BFED7F-573A-4A18-9932-2395DCAE0EA9}" dt="2022-06-30T06:55:21.656" v="1588" actId="478"/>
          <ac:picMkLst>
            <pc:docMk/>
            <pc:sldMk cId="2582085390" sldId="303"/>
            <ac:picMk id="5" creationId="{7F1F4EA4-F312-42F4-88EA-4F907810151F}"/>
          </ac:picMkLst>
        </pc:picChg>
        <pc:picChg chg="add mod">
          <ac:chgData name="MD Billal Hossain" userId="5ea98f137d86c1a0" providerId="LiveId" clId="{43BFED7F-573A-4A18-9932-2395DCAE0EA9}" dt="2022-06-30T06:57:25.682" v="1679" actId="1038"/>
          <ac:picMkLst>
            <pc:docMk/>
            <pc:sldMk cId="2582085390" sldId="303"/>
            <ac:picMk id="1026" creationId="{331CE9CD-605C-4A06-A167-639A87112FD4}"/>
          </ac:picMkLst>
        </pc:picChg>
      </pc:sldChg>
      <pc:sldChg chg="new del">
        <pc:chgData name="MD Billal Hossain" userId="5ea98f137d86c1a0" providerId="LiveId" clId="{43BFED7F-573A-4A18-9932-2395DCAE0EA9}" dt="2022-06-30T06:46:05.983" v="1586" actId="47"/>
        <pc:sldMkLst>
          <pc:docMk/>
          <pc:sldMk cId="4140338961" sldId="303"/>
        </pc:sldMkLst>
      </pc:sldChg>
      <pc:sldChg chg="addSp delSp modSp add del mod">
        <pc:chgData name="MD Billal Hossain" userId="5ea98f137d86c1a0" providerId="LiveId" clId="{43BFED7F-573A-4A18-9932-2395DCAE0EA9}" dt="2022-06-30T07:03:49.672" v="1723" actId="2696"/>
        <pc:sldMkLst>
          <pc:docMk/>
          <pc:sldMk cId="480005932" sldId="304"/>
        </pc:sldMkLst>
        <pc:spChg chg="mod">
          <ac:chgData name="MD Billal Hossain" userId="5ea98f137d86c1a0" providerId="LiveId" clId="{43BFED7F-573A-4A18-9932-2395DCAE0EA9}" dt="2022-06-30T06:59:49.422" v="1701" actId="20577"/>
          <ac:spMkLst>
            <pc:docMk/>
            <pc:sldMk cId="480005932" sldId="304"/>
            <ac:spMk id="2" creationId="{A12EC0FE-D044-4F7F-AFC7-E14ECAAEB0C7}"/>
          </ac:spMkLst>
        </pc:spChg>
        <pc:spChg chg="add mod">
          <ac:chgData name="MD Billal Hossain" userId="5ea98f137d86c1a0" providerId="LiveId" clId="{43BFED7F-573A-4A18-9932-2395DCAE0EA9}" dt="2022-06-30T07:03:08.907" v="1722" actId="208"/>
          <ac:spMkLst>
            <pc:docMk/>
            <pc:sldMk cId="480005932" sldId="304"/>
            <ac:spMk id="6" creationId="{506E8D20-9785-4995-933C-85C02240476F}"/>
          </ac:spMkLst>
        </pc:spChg>
        <pc:picChg chg="add mod">
          <ac:chgData name="MD Billal Hossain" userId="5ea98f137d86c1a0" providerId="LiveId" clId="{43BFED7F-573A-4A18-9932-2395DCAE0EA9}" dt="2022-06-30T07:02:53.942" v="1718" actId="1076"/>
          <ac:picMkLst>
            <pc:docMk/>
            <pc:sldMk cId="480005932" sldId="304"/>
            <ac:picMk id="5" creationId="{23D3CE92-B9D5-4185-B3FC-14887ED7D445}"/>
          </ac:picMkLst>
        </pc:picChg>
        <pc:picChg chg="del">
          <ac:chgData name="MD Billal Hossain" userId="5ea98f137d86c1a0" providerId="LiveId" clId="{43BFED7F-573A-4A18-9932-2395DCAE0EA9}" dt="2022-06-30T06:59:51.557" v="1702" actId="478"/>
          <ac:picMkLst>
            <pc:docMk/>
            <pc:sldMk cId="480005932" sldId="304"/>
            <ac:picMk id="1026" creationId="{331CE9CD-605C-4A06-A167-639A87112FD4}"/>
          </ac:picMkLst>
        </pc:picChg>
        <pc:picChg chg="add del mod">
          <ac:chgData name="MD Billal Hossain" userId="5ea98f137d86c1a0" providerId="LiveId" clId="{43BFED7F-573A-4A18-9932-2395DCAE0EA9}" dt="2022-06-30T07:02:45.871" v="1716" actId="1076"/>
          <ac:picMkLst>
            <pc:docMk/>
            <pc:sldMk cId="480005932" sldId="304"/>
            <ac:picMk id="2050" creationId="{AE47F9E5-207E-4D3B-B521-8C62DE096DDA}"/>
          </ac:picMkLst>
        </pc:picChg>
      </pc:sldChg>
      <pc:sldChg chg="new del">
        <pc:chgData name="MD Billal Hossain" userId="5ea98f137d86c1a0" providerId="LiveId" clId="{43BFED7F-573A-4A18-9932-2395DCAE0EA9}" dt="2022-06-30T06:58:41.039" v="1681" actId="47"/>
        <pc:sldMkLst>
          <pc:docMk/>
          <pc:sldMk cId="1168580830" sldId="304"/>
        </pc:sldMkLst>
      </pc:sldChg>
      <pc:sldChg chg="addSp delSp modSp add">
        <pc:chgData name="MD Billal Hossain" userId="5ea98f137d86c1a0" providerId="LiveId" clId="{43BFED7F-573A-4A18-9932-2395DCAE0EA9}" dt="2022-06-30T07:06:32.691" v="1733" actId="14100"/>
        <pc:sldMkLst>
          <pc:docMk/>
          <pc:sldMk cId="1982668162" sldId="304"/>
        </pc:sldMkLst>
        <pc:spChg chg="add del mod">
          <ac:chgData name="MD Billal Hossain" userId="5ea98f137d86c1a0" providerId="LiveId" clId="{43BFED7F-573A-4A18-9932-2395DCAE0EA9}" dt="2022-06-30T07:06:32.691" v="1733" actId="14100"/>
          <ac:spMkLst>
            <pc:docMk/>
            <pc:sldMk cId="1982668162" sldId="304"/>
            <ac:spMk id="3" creationId="{486A4EA6-A6EA-4426-BE75-7115CAEB5DE5}"/>
          </ac:spMkLst>
        </pc:spChg>
        <pc:spChg chg="add del">
          <ac:chgData name="MD Billal Hossain" userId="5ea98f137d86c1a0" providerId="LiveId" clId="{43BFED7F-573A-4A18-9932-2395DCAE0EA9}" dt="2022-06-30T07:06:18.751" v="1728"/>
          <ac:spMkLst>
            <pc:docMk/>
            <pc:sldMk cId="1982668162" sldId="304"/>
            <ac:spMk id="4" creationId="{2C678B8B-54A7-46DA-840B-99EABA27062D}"/>
          </ac:spMkLst>
        </pc:spChg>
        <pc:spChg chg="add del mod">
          <ac:chgData name="MD Billal Hossain" userId="5ea98f137d86c1a0" providerId="LiveId" clId="{43BFED7F-573A-4A18-9932-2395DCAE0EA9}" dt="2022-06-30T07:06:32.691" v="1733" actId="14100"/>
          <ac:spMkLst>
            <pc:docMk/>
            <pc:sldMk cId="1982668162" sldId="304"/>
            <ac:spMk id="7" creationId="{9DB783B8-1F06-4212-8009-20E7B03C40BF}"/>
          </ac:spMkLst>
        </pc:spChg>
        <pc:spChg chg="add del mod">
          <ac:chgData name="MD Billal Hossain" userId="5ea98f137d86c1a0" providerId="LiveId" clId="{43BFED7F-573A-4A18-9932-2395DCAE0EA9}" dt="2022-06-30T07:06:32.188" v="1732" actId="478"/>
          <ac:spMkLst>
            <pc:docMk/>
            <pc:sldMk cId="1982668162" sldId="304"/>
            <ac:spMk id="8" creationId="{981F2295-EE4E-484C-A327-EF80326EDC7C}"/>
          </ac:spMkLst>
        </pc:spChg>
        <pc:picChg chg="mod">
          <ac:chgData name="MD Billal Hossain" userId="5ea98f137d86c1a0" providerId="LiveId" clId="{43BFED7F-573A-4A18-9932-2395DCAE0EA9}" dt="2022-06-30T07:06:18.158" v="1727" actId="1076"/>
          <ac:picMkLst>
            <pc:docMk/>
            <pc:sldMk cId="1982668162" sldId="304"/>
            <ac:picMk id="2050" creationId="{AE47F9E5-207E-4D3B-B521-8C62DE096DDA}"/>
          </ac:picMkLst>
        </pc:picChg>
      </pc:sldChg>
      <pc:sldChg chg="addSp delSp modSp add mod">
        <pc:chgData name="MD Billal Hossain" userId="5ea98f137d86c1a0" providerId="LiveId" clId="{43BFED7F-573A-4A18-9932-2395DCAE0EA9}" dt="2022-06-30T07:12:25.535" v="1778" actId="478"/>
        <pc:sldMkLst>
          <pc:docMk/>
          <pc:sldMk cId="3359228916" sldId="305"/>
        </pc:sldMkLst>
        <pc:spChg chg="mod">
          <ac:chgData name="MD Billal Hossain" userId="5ea98f137d86c1a0" providerId="LiveId" clId="{43BFED7F-573A-4A18-9932-2395DCAE0EA9}" dt="2022-06-30T07:07:26.304" v="1749" actId="20577"/>
          <ac:spMkLst>
            <pc:docMk/>
            <pc:sldMk cId="3359228916" sldId="305"/>
            <ac:spMk id="2" creationId="{A12EC0FE-D044-4F7F-AFC7-E14ECAAEB0C7}"/>
          </ac:spMkLst>
        </pc:spChg>
        <pc:spChg chg="del">
          <ac:chgData name="MD Billal Hossain" userId="5ea98f137d86c1a0" providerId="LiveId" clId="{43BFED7F-573A-4A18-9932-2395DCAE0EA9}" dt="2022-06-30T07:07:31.430" v="1751" actId="478"/>
          <ac:spMkLst>
            <pc:docMk/>
            <pc:sldMk cId="3359228916" sldId="305"/>
            <ac:spMk id="6" creationId="{506E8D20-9785-4995-933C-85C02240476F}"/>
          </ac:spMkLst>
        </pc:spChg>
        <pc:spChg chg="del">
          <ac:chgData name="MD Billal Hossain" userId="5ea98f137d86c1a0" providerId="LiveId" clId="{43BFED7F-573A-4A18-9932-2395DCAE0EA9}" dt="2022-06-30T07:07:31.430" v="1751" actId="478"/>
          <ac:spMkLst>
            <pc:docMk/>
            <pc:sldMk cId="3359228916" sldId="305"/>
            <ac:spMk id="7" creationId="{9DB783B8-1F06-4212-8009-20E7B03C40BF}"/>
          </ac:spMkLst>
        </pc:spChg>
        <pc:picChg chg="del">
          <ac:chgData name="MD Billal Hossain" userId="5ea98f137d86c1a0" providerId="LiveId" clId="{43BFED7F-573A-4A18-9932-2395DCAE0EA9}" dt="2022-06-30T07:07:31.430" v="1751" actId="478"/>
          <ac:picMkLst>
            <pc:docMk/>
            <pc:sldMk cId="3359228916" sldId="305"/>
            <ac:picMk id="5" creationId="{23D3CE92-B9D5-4185-B3FC-14887ED7D445}"/>
          </ac:picMkLst>
        </pc:picChg>
        <pc:picChg chg="add mod">
          <ac:chgData name="MD Billal Hossain" userId="5ea98f137d86c1a0" providerId="LiveId" clId="{43BFED7F-573A-4A18-9932-2395DCAE0EA9}" dt="2022-06-30T07:10:06.895" v="1774" actId="1076"/>
          <ac:picMkLst>
            <pc:docMk/>
            <pc:sldMk cId="3359228916" sldId="305"/>
            <ac:picMk id="8" creationId="{6CF9BA7E-040C-473A-90F5-73A8442D4F7A}"/>
          </ac:picMkLst>
        </pc:picChg>
        <pc:picChg chg="add mod">
          <ac:chgData name="MD Billal Hossain" userId="5ea98f137d86c1a0" providerId="LiveId" clId="{43BFED7F-573A-4A18-9932-2395DCAE0EA9}" dt="2022-06-30T07:10:09.366" v="1775" actId="1076"/>
          <ac:picMkLst>
            <pc:docMk/>
            <pc:sldMk cId="3359228916" sldId="305"/>
            <ac:picMk id="10" creationId="{AF9B7237-CCE7-488B-9218-A2DA68281587}"/>
          </ac:picMkLst>
        </pc:picChg>
        <pc:picChg chg="add mod">
          <ac:chgData name="MD Billal Hossain" userId="5ea98f137d86c1a0" providerId="LiveId" clId="{43BFED7F-573A-4A18-9932-2395DCAE0EA9}" dt="2022-06-30T07:09:55.335" v="1770" actId="1076"/>
          <ac:picMkLst>
            <pc:docMk/>
            <pc:sldMk cId="3359228916" sldId="305"/>
            <ac:picMk id="12" creationId="{16AF94B4-6293-4DB3-92A4-54E1E98DC699}"/>
          </ac:picMkLst>
        </pc:picChg>
        <pc:picChg chg="del">
          <ac:chgData name="MD Billal Hossain" userId="5ea98f137d86c1a0" providerId="LiveId" clId="{43BFED7F-573A-4A18-9932-2395DCAE0EA9}" dt="2022-06-30T07:07:29.131" v="1750" actId="478"/>
          <ac:picMkLst>
            <pc:docMk/>
            <pc:sldMk cId="3359228916" sldId="305"/>
            <ac:picMk id="2050" creationId="{AE47F9E5-207E-4D3B-B521-8C62DE096DDA}"/>
          </ac:picMkLst>
        </pc:picChg>
        <pc:picChg chg="add del mod">
          <ac:chgData name="MD Billal Hossain" userId="5ea98f137d86c1a0" providerId="LiveId" clId="{43BFED7F-573A-4A18-9932-2395DCAE0EA9}" dt="2022-06-30T07:07:41.127" v="1755" actId="478"/>
          <ac:picMkLst>
            <pc:docMk/>
            <pc:sldMk cId="3359228916" sldId="305"/>
            <ac:picMk id="4098" creationId="{C6170400-5298-4521-90E9-AF6D634E3ABA}"/>
          </ac:picMkLst>
        </pc:picChg>
        <pc:picChg chg="add del mod">
          <ac:chgData name="MD Billal Hossain" userId="5ea98f137d86c1a0" providerId="LiveId" clId="{43BFED7F-573A-4A18-9932-2395DCAE0EA9}" dt="2022-06-30T07:12:25.535" v="1778" actId="478"/>
          <ac:picMkLst>
            <pc:docMk/>
            <pc:sldMk cId="3359228916" sldId="305"/>
            <ac:picMk id="4100" creationId="{81A93713-DC1D-4BF3-BB18-49B5FDDEB0F3}"/>
          </ac:picMkLst>
        </pc:picChg>
      </pc:sldChg>
      <pc:sldMasterChg chg="modSp modSldLayout">
        <pc:chgData name="MD Billal Hossain" userId="5ea98f137d86c1a0" providerId="LiveId" clId="{43BFED7F-573A-4A18-9932-2395DCAE0EA9}" dt="2022-06-30T03:52:19.946" v="57"/>
        <pc:sldMasterMkLst>
          <pc:docMk/>
          <pc:sldMasterMk cId="0" sldId="2147483660"/>
        </pc:sldMasterMkLst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026" creationId="{26A24876-2789-4308-885B-B08567507F92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027" creationId="{7310AA22-D7F9-4A7C-9715-788733E99605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029" creationId="{33164515-702E-40E4-A00A-C77711EC7692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030" creationId="{BCBF8128-16B1-4277-BA65-0F6809D52A8C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031" creationId="{9ECD234E-D0EF-45D8-8A45-0B79AC9A9D7E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60"/>
            <ac:spMk id="154630" creationId="{BB60F523-ECB7-4BD4-BE42-14E50153A533}"/>
          </ac:spMkLst>
        </pc:spChg>
        <pc:picChg chg="mod">
          <ac:chgData name="MD Billal Hossain" userId="5ea98f137d86c1a0" providerId="LiveId" clId="{43BFED7F-573A-4A18-9932-2395DCAE0EA9}" dt="2022-06-30T03:52:19.946" v="57"/>
          <ac:picMkLst>
            <pc:docMk/>
            <pc:sldMasterMk cId="0" sldId="2147483660"/>
            <ac:picMk id="1032" creationId="{5AA5869B-DDDB-4C66-BA71-DB8F1F416B3A}"/>
          </ac:picMkLst>
        </pc:pic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866264481" sldId="2147483735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866264481" sldId="2147483735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866264481" sldId="2147483735"/>
              <ac:spMk id="3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2481142975" sldId="2147483736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2481142975" sldId="2147483736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2481142975" sldId="2147483736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1567241372" sldId="2147483737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567241372" sldId="2147483737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567241372" sldId="2147483737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567241372" sldId="2147483737"/>
              <ac:spMk id="4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567241372" sldId="2147483737"/>
              <ac:spMk id="5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567241372" sldId="2147483737"/>
              <ac:spMk id="6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182768641" sldId="2147483740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82768641" sldId="2147483740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82768641" sldId="2147483740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82768641" sldId="2147483740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1900678991" sldId="2147483741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900678991" sldId="2147483741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900678991" sldId="2147483741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900678991" sldId="2147483741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11568068" sldId="2147483743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1568068" sldId="2147483743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11568068" sldId="2147483743"/>
              <ac:spMk id="3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60"/>
            <pc:sldLayoutMk cId="545254469" sldId="2147483756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545254469" sldId="2147483756"/>
              <ac:spMk id="3" creationId="{A0D8B048-E18E-4761-A998-E5B18DE64391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545254469" sldId="2147483756"/>
              <ac:spMk id="4" creationId="{C09A4157-DD34-4881-B2F7-B9602C1CA8C7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60"/>
              <pc:sldLayoutMk cId="545254469" sldId="2147483756"/>
              <ac:spMk id="155650" creationId="{00000000-0000-0000-0000-000000000000}"/>
            </ac:spMkLst>
          </pc:spChg>
          <pc:picChg chg="mod">
            <ac:chgData name="MD Billal Hossain" userId="5ea98f137d86c1a0" providerId="LiveId" clId="{43BFED7F-573A-4A18-9932-2395DCAE0EA9}" dt="2022-06-30T03:52:19.946" v="57"/>
            <ac:picMkLst>
              <pc:docMk/>
              <pc:sldMasterMk cId="0" sldId="2147483660"/>
              <pc:sldLayoutMk cId="545254469" sldId="2147483756"/>
              <ac:picMk id="5" creationId="{E3AB647E-1A2F-4DED-860E-39DCF20D98C8}"/>
            </ac:picMkLst>
          </pc:picChg>
        </pc:sldLayoutChg>
      </pc:sldMasterChg>
      <pc:sldMasterChg chg="modSp modSldLayout">
        <pc:chgData name="MD Billal Hossain" userId="5ea98f137d86c1a0" providerId="LiveId" clId="{43BFED7F-573A-4A18-9932-2395DCAE0EA9}" dt="2022-06-30T03:52:19.946" v="57"/>
        <pc:sldMasterMkLst>
          <pc:docMk/>
          <pc:sldMasterMk cId="0" sldId="2147483673"/>
        </pc:sldMasterMkLst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73"/>
            <ac:spMk id="4" creationId="{972B3047-1769-4478-A651-AA318219AAA4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73"/>
            <ac:spMk id="5" creationId="{8DCE0668-1D74-4D3F-8C05-4ACFB897BF39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73"/>
            <ac:spMk id="6" creationId="{611C753C-4325-45BC-B736-85B1796C4B34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73"/>
            <ac:spMk id="2050" creationId="{93D4FAF8-0624-43A7-B481-493641430DDA}"/>
          </ac:spMkLst>
        </pc:spChg>
        <pc:spChg chg="mod">
          <ac:chgData name="MD Billal Hossain" userId="5ea98f137d86c1a0" providerId="LiveId" clId="{43BFED7F-573A-4A18-9932-2395DCAE0EA9}" dt="2022-06-30T03:52:19.946" v="57"/>
          <ac:spMkLst>
            <pc:docMk/>
            <pc:sldMasterMk cId="0" sldId="2147483673"/>
            <ac:spMk id="2051" creationId="{D7B0DB8E-DD62-4A91-B263-2A426EB334AF}"/>
          </ac:spMkLst>
        </pc:sp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2839474724" sldId="2147483745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2839474724" sldId="2147483745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2839474724" sldId="2147483745"/>
              <ac:spMk id="3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1294749347" sldId="2147483747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1294749347" sldId="2147483747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1294749347" sldId="2147483747"/>
              <ac:spMk id="3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3979096558" sldId="2147483748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979096558" sldId="2147483748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979096558" sldId="2147483748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3881757904" sldId="2147483749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881757904" sldId="2147483749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881757904" sldId="2147483749"/>
              <ac:spMk id="4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881757904" sldId="2147483749"/>
              <ac:spMk id="5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881757904" sldId="2147483749"/>
              <ac:spMk id="6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3937403176" sldId="2147483752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937403176" sldId="2147483752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937403176" sldId="2147483752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937403176" sldId="2147483752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3403024427" sldId="2147483753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403024427" sldId="2147483753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403024427" sldId="2147483753"/>
              <ac:spMk id="3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403024427" sldId="2147483753"/>
              <ac:spMk id="4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1953054769" sldId="2147483755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1953054769" sldId="2147483755"/>
              <ac:spMk id="2" creationId="{00000000-0000-0000-0000-000000000000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1953054769" sldId="2147483755"/>
              <ac:spMk id="3" creationId="{00000000-0000-0000-0000-000000000000}"/>
            </ac:spMkLst>
          </pc:spChg>
        </pc:sldLayoutChg>
        <pc:sldLayoutChg chg="modSp">
          <pc:chgData name="MD Billal Hossain" userId="5ea98f137d86c1a0" providerId="LiveId" clId="{43BFED7F-573A-4A18-9932-2395DCAE0EA9}" dt="2022-06-30T03:52:19.946" v="57"/>
          <pc:sldLayoutMkLst>
            <pc:docMk/>
            <pc:sldMasterMk cId="0" sldId="2147483673"/>
            <pc:sldLayoutMk cId="3615099750" sldId="2147483757"/>
          </pc:sldLayoutMkLst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615099750" sldId="2147483757"/>
              <ac:spMk id="3" creationId="{A0D8B048-E18E-4761-A998-E5B18DE64391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615099750" sldId="2147483757"/>
              <ac:spMk id="4" creationId="{C09A4157-DD34-4881-B2F7-B9602C1CA8C7}"/>
            </ac:spMkLst>
          </pc:spChg>
          <pc:spChg chg="mod">
            <ac:chgData name="MD Billal Hossain" userId="5ea98f137d86c1a0" providerId="LiveId" clId="{43BFED7F-573A-4A18-9932-2395DCAE0EA9}" dt="2022-06-30T03:52:19.946" v="57"/>
            <ac:spMkLst>
              <pc:docMk/>
              <pc:sldMasterMk cId="0" sldId="2147483673"/>
              <pc:sldLayoutMk cId="3615099750" sldId="2147483757"/>
              <ac:spMk id="155650" creationId="{00000000-0000-0000-0000-000000000000}"/>
            </ac:spMkLst>
          </pc:spChg>
          <pc:picChg chg="mod">
            <ac:chgData name="MD Billal Hossain" userId="5ea98f137d86c1a0" providerId="LiveId" clId="{43BFED7F-573A-4A18-9932-2395DCAE0EA9}" dt="2022-06-30T03:52:19.946" v="57"/>
            <ac:picMkLst>
              <pc:docMk/>
              <pc:sldMasterMk cId="0" sldId="2147483673"/>
              <pc:sldLayoutMk cId="3615099750" sldId="2147483757"/>
              <ac:picMk id="5" creationId="{E3AB647E-1A2F-4DED-860E-39DCF20D98C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224DEC-8A92-480E-9B69-2400636D36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AB62CA-8582-4C94-85F9-3C117E7215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A22C2B1-2F1E-44D2-8996-686535F32961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7EF7676-AC18-40E1-9940-025114662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7496DCE-A405-4B2D-ABCD-29D497A50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863" y="4714875"/>
            <a:ext cx="54260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C9B41-1D4B-4FA5-BE13-5C92704DF6E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384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1F981-D4FF-4CA3-8039-3372C9250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1750" y="9428163"/>
            <a:ext cx="2938463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4DA4BC98-89A2-40FA-86D3-64744E339C7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D60378A6-8CC1-4E96-9B04-D30657B97F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2550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BA80F9BF-0712-4E54-9928-055ACF7C5D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A0E3FDA-8A7A-4B48-8F29-E04553B74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fld id="{D8B85550-6844-47DE-9C88-069877BD220C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49" name="Date Placeholder 4">
            <a:extLst>
              <a:ext uri="{FF2B5EF4-FFF2-40B4-BE49-F238E27FC236}">
                <a16:creationId xmlns:a16="http://schemas.microsoft.com/office/drawing/2014/main" id="{77809F50-7768-449B-A839-110D300089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E3E97A-B312-4EF0-9796-C19271FCC618}" type="datetime1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30-Jun-22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A0D8B048-E18E-4761-A998-E5B18DE64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933825"/>
            <a:ext cx="10871200" cy="9350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lang="ko-KR" altLang="en-US" sz="2400">
              <a:latin typeface="Arial Narrow" panose="020B060602020203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09A4157-DD34-4881-B2F7-B9602C1CA8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636839"/>
            <a:ext cx="12192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5" name="Picture 8" descr="neomail.gif">
            <a:extLst>
              <a:ext uri="{FF2B5EF4-FFF2-40B4-BE49-F238E27FC236}">
                <a16:creationId xmlns:a16="http://schemas.microsoft.com/office/drawing/2014/main" id="{E3AB647E-1A2F-4DED-860E-39DCF20D9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1" y="3429000"/>
            <a:ext cx="2247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2834" y="981075"/>
            <a:ext cx="11624733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25446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2801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"/>
            <a:ext cx="3048000" cy="6308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8940800" cy="6308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80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54826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A2A61-C089-4238-9BA8-F499B95A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A8C56-6BA2-40AA-86F7-06484520ACFC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61484-9FD5-4657-B7A5-604674C7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7C0DF-CC86-42AE-A122-3F691B8A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8C790E-7B10-498C-BB92-3EAFA116CC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474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35BB-79AC-4719-A12A-B37D1D19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99DEF-0BD7-4C39-8346-09F26CD1E783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B56DE-6F47-4474-AD06-196F9A01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3345-F6CA-4A53-8DD0-1457F157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E79F5-D39A-438A-ABA5-C9D5FC6F8D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92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B1EF4-B690-4466-A6F6-0D139A59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C96D8-D2BF-46C7-ACA6-17A70CFF8223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5C5D8-BF39-4B88-8245-1372ED3D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AC52-DF9D-4DC1-808A-39A89BEA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95C68-C261-4062-89AC-0833FCD596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749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4F07E8-36A2-4BC6-B915-E309F9E2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B0DF8-D53E-49EC-8111-557A6B158524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07D53CE-8DD7-4A3F-BE53-CF998FB4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61F005-3EF5-4300-A7E8-8DE16F45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2DECD3-2D55-4BB3-B34D-3ED13F4262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096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67F4D52-66C1-45CA-B64C-F0CA7EF1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11770-566C-4D1A-9CE3-610DA65ABA3F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C84A92-AA15-43B9-A407-CB7DD956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12E14FF-8715-450E-838D-06485778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A80DE-994E-4576-8066-E5BEE7B898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757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58DF446-DD79-4E24-9749-F9A1C415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43C23-CEF6-4817-AC08-6FFF0A9E1884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2135FBD-494E-4CC8-B2EA-A26D8CAE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F9572B-7421-4C00-B3E7-65FA115F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8EC0F8-E7A5-433E-B04B-BC448A122B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743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8187FB-928E-43CB-A463-CDE2EB91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578ED-43C8-46B0-B51F-2A119B050238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3DE488-B790-45A4-B7BD-7819E6B4B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89F5CAF-76D9-4FB6-BC9D-4ABAC9CB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A8BE50-0077-41B1-A728-CC7D9A9CDC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842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2092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FC7C7CF-0599-4E13-9429-F2926B9A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A7629-D8CB-45C1-BBDE-CB7BD5C83F54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ED93D1-CED3-41D8-AED0-41CCCFC7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6CF0F1-DB99-4ED4-93BF-5A415D26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BBBDF-720C-4E0A-93C3-9CC83444AE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7403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CB9A89D-31A1-48C1-A514-3C191B20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03E38-03DC-479E-A1E2-F47BB3E5E321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600719-CCB2-4123-AB35-1E844EE8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B4A6C0-25B4-4B65-B328-FE7FB8ED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AC2FA-4308-4E97-ADA2-F334FEFD7F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0244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0A81A-4130-4920-BFD2-589CDB4C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998E0-D3CC-4197-9594-AB1163F0AFB1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8CAC9-739B-467A-97EA-72042A12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6E0D8-59F8-45D2-B850-A5E22A1A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07E1A6-83A1-4121-9657-97CACC8555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33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6B2DB-952F-4222-B3C9-1B0D3823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19939-1A0B-4D35-933A-27F633B6F238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FC845-BB82-4CED-9A8B-873222BC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DDA8-39F9-4E45-8786-0AFC27BB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903A48-4AD8-4AC7-B35A-6C290244A8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054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A0D8B048-E18E-4761-A998-E5B18DE64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3933825"/>
            <a:ext cx="10871200" cy="9350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lang="ko-KR" altLang="en-US" sz="2400">
              <a:latin typeface="Arial Narrow" panose="020B0606020202030204" pitchFamily="34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09A4157-DD34-4881-B2F7-B9602C1CA8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2636839"/>
            <a:ext cx="12192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5" name="Picture 8" descr="neomail.gif">
            <a:extLst>
              <a:ext uri="{FF2B5EF4-FFF2-40B4-BE49-F238E27FC236}">
                <a16:creationId xmlns:a16="http://schemas.microsoft.com/office/drawing/2014/main" id="{E3AB647E-1A2F-4DED-860E-39DCF20D9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1" y="3429000"/>
            <a:ext cx="2247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2834" y="981075"/>
            <a:ext cx="11624733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09975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2644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434" y="547689"/>
            <a:ext cx="5659967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547689"/>
            <a:ext cx="5659967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114297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2413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96041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7170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6864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06789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A24876-2789-4308-885B-B08567507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2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310AA22-D7F9-4A7C-9715-788733E99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2618" y="928688"/>
            <a:ext cx="11523133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Master </a:t>
            </a:r>
            <a:endParaRPr lang="ko-KR" altLang="en-US"/>
          </a:p>
          <a:p>
            <a:pPr lvl="1"/>
            <a:r>
              <a:rPr lang="en-US" altLang="ko-KR"/>
              <a:t>Master </a:t>
            </a:r>
          </a:p>
          <a:p>
            <a:pPr lvl="2"/>
            <a:r>
              <a:rPr lang="en-US" altLang="ko-KR"/>
              <a:t>Master</a:t>
            </a:r>
            <a:endParaRPr lang="ko-KR" altLang="en-US"/>
          </a:p>
          <a:p>
            <a:pPr lvl="3"/>
            <a:r>
              <a:rPr lang="en-US" altLang="ko-KR"/>
              <a:t>Master</a:t>
            </a:r>
            <a:endParaRPr lang="ko-KR" altLang="en-US"/>
          </a:p>
          <a:p>
            <a:pPr lvl="4"/>
            <a:r>
              <a:rPr lang="en-US" altLang="ko-KR"/>
              <a:t>Master</a:t>
            </a:r>
            <a:endParaRPr lang="ko-KR" altLang="en-US"/>
          </a:p>
        </p:txBody>
      </p:sp>
      <p:sp>
        <p:nvSpPr>
          <p:cNvPr id="154630" name="Rectangle 6">
            <a:extLst>
              <a:ext uri="{FF2B5EF4-FFF2-40B4-BE49-F238E27FC236}">
                <a16:creationId xmlns:a16="http://schemas.microsoft.com/office/drawing/2014/main" id="{BB60F523-ECB7-4BD4-BE42-14E50153A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algn="r" eaLnBrk="1" hangingPunct="1"/>
            <a:fld id="{7B80EA17-5863-4A66-A40C-13DC108186C9}" type="slidenum">
              <a:rPr lang="ko-KR" altLang="en-US" sz="1400">
                <a:latin typeface="Tahoma" panose="020B0604030504040204" pitchFamily="34" charset="0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33164515-702E-40E4-A00A-C77711EC7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1" y="6215063"/>
            <a:ext cx="4191000" cy="5715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>
                <a:solidFill>
                  <a:srgbClr val="444444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030" name="Rectangle 4">
            <a:extLst>
              <a:ext uri="{FF2B5EF4-FFF2-40B4-BE49-F238E27FC236}">
                <a16:creationId xmlns:a16="http://schemas.microsoft.com/office/drawing/2014/main" id="{BCBF8128-16B1-4277-BA65-0F6809D52A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6351588"/>
            <a:ext cx="12192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sp>
        <p:nvSpPr>
          <p:cNvPr id="1031" name="Rectangle 8">
            <a:extLst>
              <a:ext uri="{FF2B5EF4-FFF2-40B4-BE49-F238E27FC236}">
                <a16:creationId xmlns:a16="http://schemas.microsoft.com/office/drawing/2014/main" id="{9ECD234E-D0EF-45D8-8A45-0B79AC9A9D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857250"/>
            <a:ext cx="12192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endParaRPr kumimoji="1" lang="ko-KR" altLang="en-US" sz="2400">
              <a:latin typeface="Tahoma" panose="020B0604030504040204" pitchFamily="34" charset="0"/>
            </a:endParaRPr>
          </a:p>
        </p:txBody>
      </p:sp>
      <p:pic>
        <p:nvPicPr>
          <p:cNvPr id="1032" name="Picture 8" descr="Picture1.jpg">
            <a:extLst>
              <a:ext uri="{FF2B5EF4-FFF2-40B4-BE49-F238E27FC236}">
                <a16:creationId xmlns:a16="http://schemas.microsoft.com/office/drawing/2014/main" id="{5AA5869B-DDDB-4C66-BA71-DB8F1F416B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6215063"/>
            <a:ext cx="666749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Blip>
          <a:blip r:embed="rId15"/>
        </a:buBlip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Blip>
          <a:blip r:embed="rId15"/>
        </a:buBlip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Blip>
          <a:blip r:embed="rId15"/>
        </a:buBlip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93D4FAF8-0624-43A7-B481-493641430D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D7B0DB8E-DD62-4A91-B263-2A426EB334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B3047-1769-4478-A651-AA318219A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511915-6153-4501-8571-D5A49FAEAB94}" type="datetimeFigureOut">
              <a:rPr lang="en-US"/>
              <a:pPr>
                <a:defRPr/>
              </a:pPr>
              <a:t>30-Jun-22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E0668-1D74-4D3F-8C05-4ACFB897B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753C-4325-45BC-B736-85B1796C4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fld id="{63797A69-B79F-49CF-B9C3-F984E5DD8E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1273-ED15-4FD2-BA12-6E534FF9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739776"/>
            <a:ext cx="7772400" cy="14700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Computer Vision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3" name="Slide Number Placeholder 4">
            <a:extLst>
              <a:ext uri="{FF2B5EF4-FFF2-40B4-BE49-F238E27FC236}">
                <a16:creationId xmlns:a16="http://schemas.microsoft.com/office/drawing/2014/main" id="{4C4B8260-04A7-4BF3-8B94-85C61DB53E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0301288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SzTx/>
              <a:buFontTx/>
              <a:buNone/>
            </a:pPr>
            <a:fld id="{CE3CE22B-8524-4FFD-98C8-7AFFDB44A673}" type="slidenum">
              <a:rPr kumimoji="0" lang="en-US" altLang="en-US" sz="1800">
                <a:latin typeface="Arial Narrow" panose="020B0606020202030204" pitchFamily="34" charset="0"/>
                <a:cs typeface="Arial" panose="020B0604020202020204" pitchFamily="34" charset="0"/>
              </a:rPr>
              <a:pPr eaLnBrk="1" latinLnBrk="0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kumimoji="0" lang="en-US" altLang="en-US" sz="180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124" name="TextBox 2">
            <a:extLst>
              <a:ext uri="{FF2B5EF4-FFF2-40B4-BE49-F238E27FC236}">
                <a16:creationId xmlns:a16="http://schemas.microsoft.com/office/drawing/2014/main" id="{EFCBA8FA-795E-41CF-AC2F-79AB9813B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5649913"/>
            <a:ext cx="4552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1pPr>
            <a:lvl2pPr marL="742950" indent="-285750" latinLnBrk="1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2pPr>
            <a:lvl3pPr marL="1143000" indent="-228600" latinLnBrk="1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Dept. of Computer Science &amp; Engineering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AE48EFB-0045-460A-B52B-15BCD340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core building block of a CNN.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detecting edges from an image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few components, which are input data, a filter, and a feature map.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trix multiplication in convolution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67000"/>
            <a:ext cx="655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53" y="1828800"/>
            <a:ext cx="7985828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Convolution: Express how one shape is modified by another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Below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6×6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is convolved with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 to obtain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4×4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  <a:blipFill>
                <a:blip r:embed="rId3"/>
                <a:stretch>
                  <a:fillRect l="-722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An example of a \(6 \times 6 \) image and it's pixel intensity valu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29234" y="5034001"/>
            <a:ext cx="14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(Intuition)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#002 CNN Edge detection | Master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6400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0" y="5405734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can we detect these edges from an image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(Intuition)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illustrate this, we use a simplified picture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Edge detection - an original image (left), a filter (in the middle), a result of a convolution (right)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34022"/>
            <a:ext cx="9632950" cy="44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</p:spPr>
            <p:txBody>
              <a:bodyPr/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seen that convolving an input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6×6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 with a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4×4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Disadvantage: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time we apply a convolutional operation, the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of the image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shrinks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 present in the corner of the image are used only a few number of times during convolution as compared to the central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pixels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do not focus too much on the corners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that can lead to information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  <a:blipFill>
                <a:blip r:embed="rId2"/>
                <a:stretch>
                  <a:fillRect l="-722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56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(Padding)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48000"/>
            <a:ext cx="7620000" cy="381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 the image with an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additional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border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(add pixels around the border)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Padding: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 </a:t>
                </a:r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pt-B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pt-BR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0972800" cy="5410199"/>
              </a:xfrm>
              <a:blipFill>
                <a:blip r:embed="rId3"/>
                <a:stretch>
                  <a:fillRect l="-722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4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(Padding)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410199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we have two choice for padding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Padding: 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means no padding. </a:t>
                </a:r>
              </a:p>
              <a:p>
                <a:pPr lvl="1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using valid padding, the output 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Padding: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we apply padding so that the output size is the same as the input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</a:p>
              <a:p>
                <a:pPr lvl="1"/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set,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−1)/2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410199"/>
              </a:xfrm>
              <a:blipFill>
                <a:blip r:embed="rId2"/>
                <a:stretch>
                  <a:fillRect l="-722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5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(Stride)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410199"/>
          </a:xfrm>
        </p:spPr>
        <p:txBody>
          <a:bodyPr/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how far the filter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every step along one direction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select stride of 2, then 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take two steps – both in the horizontal and vertical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67000"/>
            <a:ext cx="477593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9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Over Multiple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19201"/>
                <a:ext cx="10972800" cy="5410199"/>
              </a:xfrm>
            </p:spPr>
            <p:txBody>
              <a:bodyPr/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Color image contains three channel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use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3×3×3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 on the image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last dimension of the filter should be same as the number of input channel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use multiple filter for capturing multiple features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A4EA6-A6EA-4426-BE75-7115CAEB5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19201"/>
                <a:ext cx="10972800" cy="5410199"/>
              </a:xfrm>
              <a:blipFill>
                <a:blip r:embed="rId2"/>
                <a:stretch>
                  <a:fillRect l="-722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42" name="Picture 6" descr="https://cdn.analyticsvidhya.com/wp-content/uploads/2018/12/Screenshot-from-2018-12-07-18-20-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255173"/>
            <a:ext cx="6019800" cy="337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9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410199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layers are generally used to reduce the size of the inputs and hence speed up the computation.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16" y="2057401"/>
            <a:ext cx="613562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C1A177A-9E56-44BC-A368-18495F681B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62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348F2BE6-BA8E-4F2A-971B-6CAA2439A1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5410200"/>
            <a:ext cx="9410700" cy="1066800"/>
          </a:xfrm>
        </p:spPr>
        <p:txBody>
          <a:bodyPr/>
          <a:lstStyle/>
          <a:p>
            <a:pPr marL="0" indent="0" eaLnBrk="1" hangingPunct="1">
              <a:buClrTx/>
              <a:buSzPct val="100000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of AI that enables computers to derive meaningful information from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images, videos, or other visual inputs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2" name="Picture 4" descr="AI 101: What is Computer Vision? | Accenture - YouTube">
            <a:extLst>
              <a:ext uri="{FF2B5EF4-FFF2-40B4-BE49-F238E27FC236}">
                <a16:creationId xmlns:a16="http://schemas.microsoft.com/office/drawing/2014/main" id="{CB52482F-2885-4E5E-A3AC-0F15DF89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6096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4F5640-4C60-47AA-B19A-F491636BF9C1}"/>
              </a:ext>
            </a:extLst>
          </p:cNvPr>
          <p:cNvSpPr/>
          <p:nvPr/>
        </p:nvSpPr>
        <p:spPr>
          <a:xfrm>
            <a:off x="3371850" y="1790700"/>
            <a:ext cx="1143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Example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410199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combination of convolution and pooling layers at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beginning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fully connected layers at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And, finally a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 to classify the input into various categories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lot of hyperparameters in this network which we have to specify as well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https://cdn.analyticsvidhya.com/wp-content/uploads/2018/12/Screenshot-from-2018-12-10-14-07-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2800"/>
            <a:ext cx="935126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3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 txBox="1">
            <a:spLocks/>
          </p:cNvSpPr>
          <p:nvPr/>
        </p:nvSpPr>
        <p:spPr bwMode="auto">
          <a:xfrm>
            <a:off x="609600" y="1219201"/>
            <a:ext cx="1097280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60k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 flow: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-&gt; Pool -&gt;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-&gt; Pool -&gt; FC -&gt; FC -&gt; Output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Sigmoid/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Networks (LeNet-5)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 descr="5 Advanced CNN Architectures - Deep Learning for Vision System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5" y="1752600"/>
            <a:ext cx="1006510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 txBox="1">
            <a:spLocks/>
          </p:cNvSpPr>
          <p:nvPr/>
        </p:nvSpPr>
        <p:spPr bwMode="auto">
          <a:xfrm>
            <a:off x="609600" y="1219201"/>
            <a:ext cx="1097280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Networks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Plant Disease Identification with Deep Learning – Yasin Aydı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7" y="1539219"/>
            <a:ext cx="10438426" cy="47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 txBox="1">
            <a:spLocks/>
          </p:cNvSpPr>
          <p:nvPr/>
        </p:nvSpPr>
        <p:spPr bwMode="auto">
          <a:xfrm>
            <a:off x="609600" y="1219201"/>
            <a:ext cx="1097280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Classical Networks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410199"/>
          </a:xfrm>
        </p:spPr>
        <p:txBody>
          <a:bodyPr/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many more…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4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Notes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1"/>
            <a:ext cx="10972800" cy="5410199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own model from scratch can be a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tedious and cumbersome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many cases, we also face issues like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data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follow: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take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and transfer that to a new task which we are working on.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models perform well when we have a large amount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E.g., Mirroring, Random cropping, Rotating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Vision vs.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vision: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lifetimes of context to train how to tell objects apart, how far away they are, whether they are moving and whether there is something wrong in an image.</a:t>
            </a:r>
          </a:p>
          <a:p>
            <a:pPr lvl="1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vision: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Trains machines to perform these functions. </a:t>
            </a:r>
            <a:r>
              <a:rPr lang="en-US" sz="2000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analyze thousands of products in less than a minute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16938-5B19-4532-AFCD-720137EE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295400"/>
            <a:ext cx="4953000" cy="287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9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cars for hand free driving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translate: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road signs in one language to another language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scan: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Optical Character Recognition (OCR) or QR Code Reader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 recognition for automatic tagging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 Dynamics: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 intelligent robots</a:t>
            </a:r>
          </a:p>
        </p:txBody>
      </p:sp>
      <p:pic>
        <p:nvPicPr>
          <p:cNvPr id="4100" name="Picture 4" descr="8 Popular Computer Vision Applications | Analytics Steps">
            <a:extLst>
              <a:ext uri="{FF2B5EF4-FFF2-40B4-BE49-F238E27FC236}">
                <a16:creationId xmlns:a16="http://schemas.microsoft.com/office/drawing/2014/main" id="{16C781D5-DF4E-4E0A-9808-2DF2DA57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990600"/>
            <a:ext cx="7143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0B2578-1479-4E7E-B973-A4E0956AF977}"/>
              </a:ext>
            </a:extLst>
          </p:cNvPr>
          <p:cNvSpPr/>
          <p:nvPr/>
        </p:nvSpPr>
        <p:spPr>
          <a:xfrm>
            <a:off x="5081587" y="952500"/>
            <a:ext cx="1828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3A39B-D651-4D53-92F3-6FFB4ADB446B}"/>
              </a:ext>
            </a:extLst>
          </p:cNvPr>
          <p:cNvSpPr/>
          <p:nvPr/>
        </p:nvSpPr>
        <p:spPr>
          <a:xfrm>
            <a:off x="4953000" y="4171950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Components of a Image Processing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Figure 2.1 from Computer vision based detection and identification of  potato blemishes | Semantic Scholar">
            <a:extLst>
              <a:ext uri="{FF2B5EF4-FFF2-40B4-BE49-F238E27FC236}">
                <a16:creationId xmlns:a16="http://schemas.microsoft.com/office/drawing/2014/main" id="{331CE9CD-605C-4A06-A167-639A8711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53895"/>
            <a:ext cx="3276600" cy="47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0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Image?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2050" name="Picture 2" descr="Computer Vision: A new way to see the world - DEV Community">
            <a:extLst>
              <a:ext uri="{FF2B5EF4-FFF2-40B4-BE49-F238E27FC236}">
                <a16:creationId xmlns:a16="http://schemas.microsoft.com/office/drawing/2014/main" id="{AE47F9E5-207E-4D3B-B521-8C62DE09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75094"/>
            <a:ext cx="6272213" cy="36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3CE92-B9D5-4185-B3FC-14887ED7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041994"/>
            <a:ext cx="1581150" cy="1340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6E8D20-9785-4995-933C-85C02240476F}"/>
              </a:ext>
            </a:extLst>
          </p:cNvPr>
          <p:cNvSpPr/>
          <p:nvPr/>
        </p:nvSpPr>
        <p:spPr>
          <a:xfrm>
            <a:off x="3286125" y="2129844"/>
            <a:ext cx="457200" cy="2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4" descr="Color image representation and RGB matrix | Download Scientific Diagram">
            <a:extLst>
              <a:ext uri="{FF2B5EF4-FFF2-40B4-BE49-F238E27FC236}">
                <a16:creationId xmlns:a16="http://schemas.microsoft.com/office/drawing/2014/main" id="{9DB783B8-1F06-4212-8009-20E7B03C40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  <a:p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F9BA7E-040C-473A-90F5-73A8442D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295400"/>
            <a:ext cx="2260763" cy="2409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9B7237-CCE7-488B-9218-A2DA6828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94" y="1343886"/>
            <a:ext cx="2304906" cy="2373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AF94B4-6293-4DB3-92A4-54E1E98D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1307514"/>
            <a:ext cx="4210050" cy="2409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0956" y="37173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7847" y="37173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4875" y="37173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50" y="4152900"/>
            <a:ext cx="2305050" cy="2400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750" y="4152900"/>
            <a:ext cx="2305050" cy="2400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114800"/>
            <a:ext cx="2362200" cy="24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computer vision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computer vision tasks?</a:t>
            </a:r>
          </a:p>
          <a:p>
            <a:pPr lvl="1"/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needs lots of data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runs analyses of data over and over until it discerns distinctions and ultimately recognize images.</a:t>
            </a:r>
          </a:p>
          <a:p>
            <a:pPr lvl="1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models can enable a computer to teach itself about   the context of visual data.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popular ML algorithm used for computer vision task is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</a:t>
            </a:r>
            <a:r>
              <a:rPr 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F4EA4-F312-42F4-88EA-4F907810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24000"/>
            <a:ext cx="60198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0FE-D044-4F7F-AFC7-E14ECAAE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4EA6-A6EA-4426-BE75-7115CAEB5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410199"/>
          </a:xfrm>
        </p:spPr>
        <p:txBody>
          <a:bodyPr/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(CNN)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distinguished from other neural networks by their superior performance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or visual input signals.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consists of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layers: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Entropy | Free Full-Text | A Framework for Designing the Architectures ..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25" y="1260515"/>
            <a:ext cx="6853550" cy="277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islab2006-Eng">
      <a:majorFont>
        <a:latin typeface="Arial Narrow"/>
        <a:ea typeface="Gulim"/>
        <a:cs typeface=""/>
      </a:majorFont>
      <a:minorFont>
        <a:latin typeface="Arial Narrow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CSE-template3 (6)</Template>
  <TotalTime>1985</TotalTime>
  <Words>760</Words>
  <Application>Microsoft Office PowerPoint</Application>
  <PresentationFormat>Widescreen</PresentationFormat>
  <Paragraphs>200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Arial Narrow</vt:lpstr>
      <vt:lpstr>Calibri</vt:lpstr>
      <vt:lpstr>Cambria Math</vt:lpstr>
      <vt:lpstr>Constantia</vt:lpstr>
      <vt:lpstr>Gulim</vt:lpstr>
      <vt:lpstr>IBM Plex Sans</vt:lpstr>
      <vt:lpstr>Tahoma</vt:lpstr>
      <vt:lpstr>Times New Roman</vt:lpstr>
      <vt:lpstr>Wingdings</vt:lpstr>
      <vt:lpstr>휴먼명조</vt:lpstr>
      <vt:lpstr>1_islab2006-Eng</vt:lpstr>
      <vt:lpstr>Custom Design</vt:lpstr>
      <vt:lpstr>Computer Vision</vt:lpstr>
      <vt:lpstr>Computer Vision</vt:lpstr>
      <vt:lpstr>Human Vision vs. Computer Vision</vt:lpstr>
      <vt:lpstr>Computer Vision Applications</vt:lpstr>
      <vt:lpstr>Basic Components of a Image Processing Task</vt:lpstr>
      <vt:lpstr>What is an Image?</vt:lpstr>
      <vt:lpstr>Color Channel</vt:lpstr>
      <vt:lpstr>How does computer vision works?</vt:lpstr>
      <vt:lpstr>Convolutional Neural Network</vt:lpstr>
      <vt:lpstr>Convolutional Layer</vt:lpstr>
      <vt:lpstr>Convolution</vt:lpstr>
      <vt:lpstr>Convolutional Layer (Intuition)</vt:lpstr>
      <vt:lpstr>Convolutional Layer (Intuition)</vt:lpstr>
      <vt:lpstr>Convolutional Layer</vt:lpstr>
      <vt:lpstr>Convolutional Layer (Padding)</vt:lpstr>
      <vt:lpstr>Convolutional Layer (Padding)</vt:lpstr>
      <vt:lpstr>Convolutional Layer (Stride)</vt:lpstr>
      <vt:lpstr>Convolution Over Multiple Channel</vt:lpstr>
      <vt:lpstr>Pooling Layer</vt:lpstr>
      <vt:lpstr>CNN Example</vt:lpstr>
      <vt:lpstr>Classical Networks (LeNet-5)</vt:lpstr>
      <vt:lpstr>Classical Networks (Alexnet)</vt:lpstr>
      <vt:lpstr>More Classical Networks</vt:lpstr>
      <vt:lpstr>Some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priyam</dc:creator>
  <cp:lastModifiedBy>MD Billal Hossain</cp:lastModifiedBy>
  <cp:revision>583</cp:revision>
  <dcterms:created xsi:type="dcterms:W3CDTF">2012-03-24T22:43:44Z</dcterms:created>
  <dcterms:modified xsi:type="dcterms:W3CDTF">2022-06-30T19:54:33Z</dcterms:modified>
</cp:coreProperties>
</file>